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90" r:id="rId3"/>
    <p:sldId id="291" r:id="rId4"/>
    <p:sldId id="292" r:id="rId5"/>
  </p:sldIdLst>
  <p:sldSz cx="9144000" cy="4846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C385BC6-0CDF-4530-A608-B36D83220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024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B368CE9-8EE5-4C74-B101-B32105AA66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148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A319091-277C-4033-A8E6-C2ADC760EADE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2F8C1D6-C407-46C5-8D48-6BE9B8428418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98650B8-19F9-4E1B-BE5A-0313D6F9C20E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0188124-9508-47E8-A1C8-AEC29850ADA6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355670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459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67135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今世福樂沒滅，基督屬我！</a:t>
            </a:r>
          </a:p>
          <a:p>
            <a:pPr algn="ctr" eaLnBrk="1" hangingPunct="1"/>
            <a:r>
              <a:rPr lang="en-US" altLang="zh-TW" sz="2800" dirty="0"/>
              <a:t>Fade, fade, each earthly joy, Jesus is mine.</a:t>
            </a:r>
          </a:p>
          <a:p>
            <a:pPr algn="ctr" eaLnBrk="1" hangingPunct="1"/>
            <a:r>
              <a:rPr lang="zh-TW" altLang="en-US" dirty="0"/>
              <a:t>地上愛情斷絕，基督屬我！</a:t>
            </a:r>
          </a:p>
          <a:p>
            <a:pPr algn="ctr" eaLnBrk="1" hangingPunct="1"/>
            <a:r>
              <a:rPr lang="en-US" altLang="zh-TW" sz="2800" dirty="0"/>
              <a:t>Break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tender tie; Jesus is mine.</a:t>
            </a:r>
          </a:p>
          <a:p>
            <a:pPr algn="ctr" eaLnBrk="1" hangingPunct="1"/>
            <a:r>
              <a:rPr lang="zh-TW" altLang="en-US" dirty="0"/>
              <a:t>在此幽暗野地，無處可以安息，</a:t>
            </a:r>
          </a:p>
          <a:p>
            <a:pPr algn="ctr" eaLnBrk="1" hangingPunct="1"/>
            <a:r>
              <a:rPr lang="en-US" altLang="zh-TW" sz="2800" dirty="0"/>
              <a:t>Dark is the wilderness, earth has no resting place,</a:t>
            </a:r>
          </a:p>
          <a:p>
            <a:pPr algn="ctr" eaLnBrk="1" hangingPunct="1"/>
            <a:r>
              <a:rPr lang="zh-TW" altLang="en-US" dirty="0"/>
              <a:t>惟有基督可倚，基督屬我！</a:t>
            </a:r>
          </a:p>
          <a:p>
            <a:pPr algn="ctr" eaLnBrk="1" hangingPunct="1"/>
            <a:r>
              <a:rPr lang="en-US" altLang="zh-TW" sz="2800" dirty="0"/>
              <a:t>Jesus alone can bless; Jesus is mine.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055"/>
            <a:ext cx="9144000" cy="69380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H344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今世福樂沒滅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FADE, FADE, EACH EARTHLY JOY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 eaLnBrk="1" hangingPunct="1"/>
            <a:r>
              <a:rPr lang="zh-TW" altLang="en-US" dirty="0"/>
              <a:t>莫誘我心離開，基督屬我！</a:t>
            </a:r>
          </a:p>
          <a:p>
            <a:pPr algn="ctr" eaLnBrk="1" hangingPunct="1"/>
            <a:r>
              <a:rPr lang="en-US" altLang="zh-TW" sz="2800" dirty="0"/>
              <a:t>Tempt not my soul away; Jesus is mine,</a:t>
            </a:r>
          </a:p>
          <a:p>
            <a:pPr algn="ctr" eaLnBrk="1" hangingPunct="1"/>
            <a:r>
              <a:rPr lang="zh-TW" altLang="en-US" dirty="0"/>
              <a:t>我願與主同在，基督屬我！</a:t>
            </a:r>
          </a:p>
          <a:p>
            <a:pPr algn="ctr" eaLnBrk="1" hangingPunct="1"/>
            <a:r>
              <a:rPr lang="en-US" altLang="zh-TW" sz="2800" dirty="0"/>
              <a:t>Here would I ever stay; Jesus is mine.</a:t>
            </a:r>
          </a:p>
          <a:p>
            <a:pPr algn="ctr" eaLnBrk="1" hangingPunct="1"/>
            <a:r>
              <a:rPr lang="zh-TW" altLang="en-US" dirty="0"/>
              <a:t>你這今世歡娛，一時騙人之局，</a:t>
            </a:r>
          </a:p>
          <a:p>
            <a:pPr algn="ctr" eaLnBrk="1" hangingPunct="1"/>
            <a:r>
              <a:rPr lang="en-US" altLang="zh-TW" sz="2800" dirty="0"/>
              <a:t>Perishing things of clay, born but for one brief day,</a:t>
            </a:r>
          </a:p>
          <a:p>
            <a:pPr algn="ctr" eaLnBrk="1" hangingPunct="1"/>
            <a:r>
              <a:rPr lang="zh-TW" altLang="en-US" dirty="0"/>
              <a:t>從我心中離去，基督屬我！</a:t>
            </a:r>
          </a:p>
          <a:p>
            <a:pPr algn="ctr" eaLnBrk="1" hangingPunct="1"/>
            <a:r>
              <a:rPr lang="en-US" altLang="zh-TW" sz="2800" dirty="0"/>
              <a:t>Pass from my heart away; Jesus is mine.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3/4)</a:t>
            </a:r>
          </a:p>
          <a:p>
            <a:pPr algn="ctr" eaLnBrk="1" hangingPunct="1"/>
            <a:r>
              <a:rPr lang="zh-TW" altLang="en-US" dirty="0"/>
              <a:t>去罷，今世幻夢，基督屬我！</a:t>
            </a:r>
          </a:p>
          <a:p>
            <a:pPr algn="ctr" eaLnBrk="1" hangingPunct="1"/>
            <a:r>
              <a:rPr lang="en-US" altLang="zh-TW" sz="2800" dirty="0"/>
              <a:t>Farewell, ye dreams of night; Jesus is mine.</a:t>
            </a:r>
          </a:p>
          <a:p>
            <a:pPr algn="ctr" eaLnBrk="1" hangingPunct="1"/>
            <a:r>
              <a:rPr lang="zh-TW" altLang="en-US" dirty="0"/>
              <a:t>我今已經清醒，基督屬我！</a:t>
            </a:r>
          </a:p>
          <a:p>
            <a:pPr algn="ctr" eaLnBrk="1" hangingPunct="1"/>
            <a:r>
              <a:rPr lang="en-US" altLang="zh-TW" sz="2800" dirty="0"/>
              <a:t>Lost in this dawning bright; Jesus is mine.</a:t>
            </a:r>
          </a:p>
          <a:p>
            <a:pPr algn="ctr" eaLnBrk="1" hangingPunct="1"/>
            <a:r>
              <a:rPr lang="zh-TW" altLang="en-US" dirty="0"/>
              <a:t>凡我從前所慕，不過使我痛苦；</a:t>
            </a:r>
          </a:p>
          <a:p>
            <a:pPr algn="ctr" eaLnBrk="1" hangingPunct="1"/>
            <a:r>
              <a:rPr lang="en-US" altLang="zh-TW" sz="2800" dirty="0"/>
              <a:t>All that my soul has tried left but a dismal void;</a:t>
            </a:r>
          </a:p>
          <a:p>
            <a:pPr algn="ctr" eaLnBrk="1" hangingPunct="1"/>
            <a:r>
              <a:rPr lang="zh-TW" altLang="en-US" dirty="0"/>
              <a:t>惟主使我滿足，基督屬我！</a:t>
            </a:r>
          </a:p>
          <a:p>
            <a:pPr algn="ctr" eaLnBrk="1" hangingPunct="1"/>
            <a:r>
              <a:rPr lang="en-US" altLang="zh-TW" sz="2800" dirty="0"/>
              <a:t>Jesus has satisfied; Jesus is mine.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15900"/>
            <a:ext cx="9144000" cy="435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H344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4/4)</a:t>
            </a:r>
          </a:p>
          <a:p>
            <a:pPr algn="ctr" eaLnBrk="1" hangingPunct="1"/>
            <a:r>
              <a:rPr lang="zh-TW" altLang="en-US" dirty="0"/>
              <a:t>去罷，短暫今時，基督屬我！</a:t>
            </a:r>
          </a:p>
          <a:p>
            <a:pPr algn="ctr" eaLnBrk="1" hangingPunct="1"/>
            <a:r>
              <a:rPr lang="en-US" altLang="zh-TW" sz="2800" dirty="0"/>
              <a:t>Farewell, mortality; Jesus is mine.</a:t>
            </a:r>
          </a:p>
          <a:p>
            <a:pPr algn="ctr" eaLnBrk="1" hangingPunct="1"/>
            <a:r>
              <a:rPr lang="zh-TW" altLang="en-US" dirty="0"/>
              <a:t>來罷，長久永世，基督屬我！</a:t>
            </a:r>
          </a:p>
          <a:p>
            <a:pPr algn="ctr" eaLnBrk="1" hangingPunct="1"/>
            <a:r>
              <a:rPr lang="en-US" altLang="zh-TW" sz="2800" dirty="0"/>
              <a:t>Welcome, eternity; Jesus is mine.</a:t>
            </a:r>
          </a:p>
          <a:p>
            <a:pPr algn="ctr" eaLnBrk="1" hangingPunct="1"/>
            <a:r>
              <a:rPr lang="zh-TW" altLang="en-US" dirty="0"/>
              <a:t>來罷，可愛福氣！來罷，甜美安息！</a:t>
            </a:r>
          </a:p>
          <a:p>
            <a:pPr algn="ctr" eaLnBrk="1" hangingPunct="1"/>
            <a:r>
              <a:rPr lang="en-US" altLang="zh-TW" sz="2800" dirty="0"/>
              <a:t>Welcome, O Loved and Blest, welcome, sweet scenes of rest,</a:t>
            </a:r>
          </a:p>
          <a:p>
            <a:pPr algn="ctr" eaLnBrk="1" hangingPunct="1"/>
            <a:r>
              <a:rPr lang="zh-TW" altLang="en-US" dirty="0"/>
              <a:t>來罷，恩主自己！基督屬我！</a:t>
            </a:r>
          </a:p>
          <a:p>
            <a:pPr algn="ctr" eaLnBrk="1" hangingPunct="1"/>
            <a:r>
              <a:rPr lang="en-US" altLang="zh-TW" sz="2800" dirty="0"/>
              <a:t>Welcome, my Savior’s breast; Jesus is mine.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5531</TotalTime>
  <Words>346</Words>
  <Application>Microsoft Office PowerPoint</Application>
  <PresentationFormat>Custom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H344  今世福樂沒滅  FADE, FADE, EACH EARTHLY JOY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129</cp:revision>
  <dcterms:created xsi:type="dcterms:W3CDTF">2001-04-19T19:07:54Z</dcterms:created>
  <dcterms:modified xsi:type="dcterms:W3CDTF">2017-08-05T17:36:30Z</dcterms:modified>
</cp:coreProperties>
</file>